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</p:sldIdLst>
  <p:sldSz cx="73152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8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2224" y="-104"/>
      </p:cViewPr>
      <p:guideLst>
        <p:guide orient="horz" pos="3024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291123" y="978947"/>
            <a:ext cx="4732955" cy="5372772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655" y="1600201"/>
            <a:ext cx="4579890" cy="258574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7655" y="4191897"/>
            <a:ext cx="4579890" cy="141008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290" y="1600200"/>
            <a:ext cx="3046130" cy="1877882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8559" y="847166"/>
            <a:ext cx="3021178" cy="77916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8290" y="3666341"/>
            <a:ext cx="3046130" cy="4386430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3675530" y="928744"/>
            <a:ext cx="3114502" cy="7157258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0390" y="1600200"/>
            <a:ext cx="3034030" cy="1877882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390" y="3666341"/>
            <a:ext cx="3034030" cy="4386430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63951" y="1210959"/>
            <a:ext cx="2737660" cy="65928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390" y="648055"/>
            <a:ext cx="6174740" cy="11592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391" y="2238058"/>
            <a:ext cx="6174739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0" y="960121"/>
            <a:ext cx="853440" cy="7678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390" y="960061"/>
            <a:ext cx="5149850" cy="7675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269403" y="903643"/>
            <a:ext cx="4765638" cy="559128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5760" y="8854440"/>
            <a:ext cx="17068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9360" y="8854440"/>
            <a:ext cx="23164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42560" y="8854440"/>
            <a:ext cx="1706880" cy="38227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548" y="6934200"/>
            <a:ext cx="6476104" cy="12001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548" y="8107680"/>
            <a:ext cx="6476104" cy="71008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411834" y="1126541"/>
            <a:ext cx="4511040" cy="512064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655" y="3520440"/>
            <a:ext cx="6529892" cy="128016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55" y="4800600"/>
            <a:ext cx="6529892" cy="9814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0" y="2238059"/>
            <a:ext cx="3018790" cy="599028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120" y="3044826"/>
            <a:ext cx="3018790" cy="559625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2238059"/>
            <a:ext cx="3021178" cy="599028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3044826"/>
            <a:ext cx="3021178" cy="559625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6165925" cy="312359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9120" y="5479838"/>
            <a:ext cx="6165925" cy="312359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6417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371856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7912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21454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7912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3718560" y="5478331"/>
            <a:ext cx="3021178" cy="3125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440971"/>
            <a:ext cx="6153375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2221455"/>
            <a:ext cx="6153375" cy="6400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783F63-98A5-DD42-A805-28EE649D631A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8898891"/>
            <a:ext cx="2316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898891"/>
            <a:ext cx="1706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67152F-5A18-5545-9B6D-F8DE340B606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jpe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169301">
            <a:off x="705646" y="6537988"/>
            <a:ext cx="4680784" cy="1857917"/>
          </a:xfrm>
          <a:prstGeom prst="roundRect">
            <a:avLst/>
          </a:prstGeom>
          <a:blipFill dpi="0" rotWithShape="1">
            <a:blip r:embed="rId2">
              <a:alphaModFix amt="72000"/>
              <a:duotone>
                <a:schemeClr val="accent1">
                  <a:shade val="30000"/>
                  <a:alpha val="50000"/>
                  <a:satMod val="150000"/>
                </a:schemeClr>
                <a:schemeClr val="accent1">
                  <a:tint val="50000"/>
                  <a:alpha val="10000"/>
                  <a:satMod val="150000"/>
                </a:schemeClr>
              </a:duotone>
            </a:blip>
            <a:srcRect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willbereadinggir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35286">
            <a:off x="1293685" y="1622877"/>
            <a:ext cx="5057132" cy="4393636"/>
          </a:xfrm>
          <a:prstGeom prst="rect">
            <a:avLst/>
          </a:prstGeom>
        </p:spPr>
      </p:pic>
      <p:pic>
        <p:nvPicPr>
          <p:cNvPr id="5" name="Picture 4" descr="open-book-readme3.jpg"/>
          <p:cNvPicPr>
            <a:picLocks noChangeAspect="1"/>
          </p:cNvPicPr>
          <p:nvPr/>
        </p:nvPicPr>
        <p:blipFill>
          <a:blip r:embed="rId4"/>
          <a:srcRect l="1815" t="4117" r="4781" b="3397"/>
          <a:stretch>
            <a:fillRect/>
          </a:stretch>
        </p:blipFill>
        <p:spPr>
          <a:xfrm rot="21251385">
            <a:off x="2688284" y="4096342"/>
            <a:ext cx="3474176" cy="19677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646" y="423323"/>
            <a:ext cx="5806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855"/>
                </a:solidFill>
                <a:latin typeface="Eurostile"/>
                <a:cs typeface="Eurostile"/>
              </a:rPr>
              <a:t>2011-2012 Reading Challenge!</a:t>
            </a:r>
          </a:p>
          <a:p>
            <a:pPr algn="ctr"/>
            <a:r>
              <a:rPr lang="en-US" sz="3200" b="1" dirty="0" err="1" smtClean="0">
                <a:solidFill>
                  <a:schemeClr val="bg1"/>
                </a:solidFill>
                <a:latin typeface="Eurostile"/>
                <a:cs typeface="Eurostile"/>
              </a:rPr>
              <a:t>Upto</a:t>
            </a:r>
            <a:r>
              <a:rPr lang="en-US" sz="3200" b="1" dirty="0" smtClean="0">
                <a:solidFill>
                  <a:schemeClr val="bg1"/>
                </a:solidFill>
                <a:latin typeface="Eurostile"/>
                <a:cs typeface="Eurostile"/>
              </a:rPr>
              <a:t> Speed High School</a:t>
            </a:r>
            <a:endParaRPr lang="en-US" sz="3200" b="1" dirty="0">
              <a:solidFill>
                <a:schemeClr val="bg1"/>
              </a:solidFill>
              <a:latin typeface="Eurostile"/>
              <a:cs typeface="Eurostile"/>
            </a:endParaRPr>
          </a:p>
        </p:txBody>
      </p:sp>
      <p:sp>
        <p:nvSpPr>
          <p:cNvPr id="10" name="12-Point Star 9"/>
          <p:cNvSpPr/>
          <p:nvPr/>
        </p:nvSpPr>
        <p:spPr>
          <a:xfrm rot="20911245">
            <a:off x="5276994" y="1434873"/>
            <a:ext cx="2038205" cy="2116615"/>
          </a:xfrm>
          <a:prstGeom prst="star12">
            <a:avLst/>
          </a:prstGeom>
          <a:solidFill>
            <a:srgbClr val="FFC85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86430" y="1975506"/>
            <a:ext cx="1811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Eurostile"/>
                <a:cs typeface="Eurostile"/>
              </a:rPr>
              <a:t>ONE </a:t>
            </a:r>
            <a:r>
              <a:rPr lang="en-US" dirty="0" smtClean="0">
                <a:solidFill>
                  <a:srgbClr val="000000"/>
                </a:solidFill>
                <a:latin typeface="Eurostile"/>
                <a:cs typeface="Eurostile"/>
              </a:rPr>
              <a:t>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Eurostile"/>
                <a:cs typeface="Eurostile"/>
              </a:rPr>
              <a:t>MILLION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Eurostile"/>
                <a:cs typeface="Eurostile"/>
              </a:rPr>
              <a:t>WORDS</a:t>
            </a:r>
            <a:endParaRPr lang="en-US" dirty="0">
              <a:solidFill>
                <a:srgbClr val="000000"/>
              </a:solidFill>
              <a:latin typeface="Eurostile"/>
              <a:cs typeface="Eurostile"/>
            </a:endParaRPr>
          </a:p>
        </p:txBody>
      </p:sp>
      <p:sp>
        <p:nvSpPr>
          <p:cNvPr id="11" name="TextBox 10"/>
          <p:cNvSpPr txBox="1"/>
          <p:nvPr/>
        </p:nvSpPr>
        <p:spPr>
          <a:xfrm rot="240777">
            <a:off x="1132184" y="6718522"/>
            <a:ext cx="39545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One Million Words?!</a:t>
            </a:r>
            <a:r>
              <a:rPr lang="en-US" dirty="0" smtClean="0"/>
              <a:t>?</a:t>
            </a:r>
          </a:p>
          <a:p>
            <a:r>
              <a:rPr lang="en-US" sz="1600" i="1" dirty="0" smtClean="0"/>
              <a:t>Nothing </a:t>
            </a:r>
            <a:r>
              <a:rPr lang="en-US" sz="1600" i="1" dirty="0"/>
              <a:t>could be simpler!  Help our school meet this challenge and the whole school will be treated to a concert by a special musical guest.  The sub-school with the highest total wins a field trip to Six Flags.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6875" y="8586160"/>
            <a:ext cx="58754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aseline="0" dirty="0" smtClean="0">
                <a:solidFill>
                  <a:srgbClr val="F8C64D"/>
                </a:solidFill>
                <a:latin typeface="Eurostile"/>
                <a:cs typeface="Eurostile"/>
              </a:rPr>
              <a:t>Stop by the Library Media Center for Details</a:t>
            </a:r>
          </a:p>
          <a:p>
            <a:pPr algn="ctr"/>
            <a:r>
              <a:rPr lang="en-US" baseline="0" dirty="0" smtClean="0">
                <a:solidFill>
                  <a:srgbClr val="F7F3E7"/>
                </a:solidFill>
                <a:latin typeface="Eurostile"/>
                <a:cs typeface="Eurostile"/>
              </a:rPr>
              <a:t>Get ready to show off your reading skills this year</a:t>
            </a:r>
            <a:r>
              <a:rPr lang="en-US" baseline="0" dirty="0" smtClean="0">
                <a:solidFill>
                  <a:srgbClr val="F7F3E7"/>
                </a:solidFill>
                <a:latin typeface="Georgia"/>
              </a:rPr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Ven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24</TotalTime>
  <Words>82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Venture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Valerie Jopeck</dc:creator>
  <cp:lastModifiedBy>Valerie Jopeck</cp:lastModifiedBy>
  <cp:revision>4</cp:revision>
  <dcterms:created xsi:type="dcterms:W3CDTF">2010-11-18T15:02:01Z</dcterms:created>
  <dcterms:modified xsi:type="dcterms:W3CDTF">2010-11-18T15:26:36Z</dcterms:modified>
</cp:coreProperties>
</file>